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Frequentist vs. Bayesian Intervals
&lt;div class="h-10"&gt;&lt;/div&gt;
&lt;v-clicks depth="2"&gt;
- Frequentist *confidence interval:*
    - &lt;span class="highlight-red"&gt;The parameter is fixed but unknown,&lt;/span&gt; the interval is a random variable depending on the data.
    - "*If we repeated the experiment many times, $100 \times (1-\alpha)\%$ of the time the interval would contain the true parameter.*"
- Bayesian *credible interval:*
    - &lt;span class="highlight-red"&gt;The parameter is random,&lt;/span&gt; we infer the posterior distribution of the parameter given the data.
    - "*There is a $100 \times (1-\alpha)\%$ probability that the interval contains the true parameter. (Under some modelling assumptions.)*"
&lt;/v-clicks&gt;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Frequentist vs. Bayesian Intervals
&lt;div class="h-10"&gt;&lt;/div&gt;
&lt;v-clicks depth="2"&gt;
- Frequentist *confidence interval:*
    - &lt;span class="highlight-red"&gt;The parameter is fixed but unknown,&lt;/span&gt; the interval is a random variable depending on the data.
    - "*If we repeated the experiment many times, $100 \times (1-\alpha)\%$ of the time the interval would contain the true parameter.*"
- Bayesian *credible interval:*
    - &lt;span class="highlight-red"&gt;The parameter is random,&lt;/span&gt; we infer the posterior distribution of the parameter given the data.
    - "*There is a $100 \times (1-\alpha)\%$ probability that the interval contains the true parameter. (Under some modelling assumptions.)*"
&lt;/v-clicks&gt;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Frequentist vs. Bayesian Intervals
&lt;div class="h-10"&gt;&lt;/div&gt;
&lt;v-clicks depth="2"&gt;
- Frequentist *confidence interval:*
    - &lt;span class="highlight-red"&gt;The parameter is fixed but unknown,&lt;/span&gt; the interval is a random variable depending on the data.
    - "*If we repeated the experiment many times, $100 \times (1-\alpha)\%$ of the time the interval would contain the true parameter.*"
- Bayesian *credible interval:*
    - &lt;span class="highlight-red"&gt;The parameter is random,&lt;/span&gt; we infer the posterior distribution of the parameter given the data.
    - "*There is a $100 \times (1-\alpha)\%$ probability that the interval contains the true parameter. (Under some modelling assumptions.)*"
&lt;/v-clicks&gt;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Frequentist vs. Bayesian Intervals
&lt;div class="h-10"&gt;&lt;/div&gt;
&lt;v-clicks depth="2"&gt;
- Frequentist *confidence interval:*
    - &lt;span class="highlight-red"&gt;The parameter is fixed but unknown,&lt;/span&gt; the interval is a random variable depending on the data.
    - "*If we repeated the experiment many times, $100 \times (1-\alpha)\%$ of the time the interval would contain the true parameter.*"
- Bayesian *credible interval:*
    - &lt;span class="highlight-red"&gt;The parameter is random,&lt;/span&gt; we infer the posterior distribution of the parameter given the data.
    - "*There is a $100 \times (1-\alpha)\%$ probability that the interval contains the true parameter. (Under some modelling assumptions.)*"
&lt;/v-clicks&gt;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Frequentist vs. Bayesian Intervals
&lt;div class="h-10"&gt;&lt;/div&gt;
&lt;v-clicks depth="2"&gt;
- Frequentist *confidence interval:*
    - &lt;span class="highlight-red"&gt;The parameter is fixed but unknown,&lt;/span&gt; the interval is a random variable depending on the data.
    - "*If we repeated the experiment many times, $100 \times (1-\alpha)\%$ of the time the interval would contain the true parameter.*"
- Bayesian *credible interval:*
    - &lt;span class="highlight-red"&gt;The parameter is random,&lt;/span&gt; we infer the posterior distribution of the parameter given the data.
    - "*There is a $100 \times (1-\alpha)\%$ probability that the interval contains the true parameter. (Under some modelling assumptions.)*"
&lt;/v-clicks&gt;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Bowyer Lightning Talk</dc:title>
  <dc:subject>&lt;p&gt;Presentation on the ICML 2025 Spotlight Position Paper: &amp;quot;Position: Don't Use the CLT in LLM Evals With Fewer Than a Few Hundred Datapoints&amp;quot;&lt;/p&gt;
</dc:subject>
  <dc:creator>PptxGenJS</dc:creator>
  <cp:lastModifiedBy>PptxGenJS</cp:lastModifiedBy>
  <cp:revision>1</cp:revision>
  <dcterms:created xsi:type="dcterms:W3CDTF">2025-10-10T10:33:44Z</dcterms:created>
  <dcterms:modified xsi:type="dcterms:W3CDTF">2025-10-10T10:33:44Z</dcterms:modified>
</cp:coreProperties>
</file>